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36576000" cx="27432000"/>
  <p:notesSz cx="6858000" cy="9144000"/>
  <p:embeddedFontLst>
    <p:embeddedFont>
      <p:font typeface="Open Sans ExtraBold"/>
      <p:bold r:id="rId7"/>
      <p:boldItalic r:id="rId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520">
          <p15:clr>
            <a:srgbClr val="A4A3A4"/>
          </p15:clr>
        </p15:guide>
        <p15:guide id="2" pos="86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520" orient="horz"/>
        <p:guide pos="86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OpenSansExtraBold-bold.fntdata"/><Relationship Id="rId8" Type="http://schemas.openxmlformats.org/officeDocument/2006/relationships/font" Target="fonts/OpenSansExtra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35125" y="5294756"/>
            <a:ext cx="25561800" cy="14596200"/>
          </a:xfrm>
          <a:prstGeom prst="rect">
            <a:avLst/>
          </a:prstGeom>
        </p:spPr>
        <p:txBody>
          <a:bodyPr anchorCtr="0" anchor="b" bIns="399550" lIns="399550" spcFirstLastPara="1" rIns="399550" wrap="square" tIns="3995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700"/>
              <a:buNone/>
              <a:defRPr sz="2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2700"/>
              <a:buNone/>
              <a:defRPr sz="2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2700"/>
              <a:buNone/>
              <a:defRPr sz="2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2700"/>
              <a:buNone/>
              <a:defRPr sz="2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2700"/>
              <a:buNone/>
              <a:defRPr sz="2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2700"/>
              <a:buNone/>
              <a:defRPr sz="2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2700"/>
              <a:buNone/>
              <a:defRPr sz="2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2700"/>
              <a:buNone/>
              <a:defRPr sz="2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2700"/>
              <a:buNone/>
              <a:defRPr sz="227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35100" y="20153778"/>
            <a:ext cx="25561800" cy="5636400"/>
          </a:xfrm>
          <a:prstGeom prst="rect">
            <a:avLst/>
          </a:prstGeom>
        </p:spPr>
        <p:txBody>
          <a:bodyPr anchorCtr="0" anchor="t" bIns="399550" lIns="399550" spcFirstLastPara="1" rIns="399550" wrap="square" tIns="3995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anchorCtr="0" anchor="ctr" bIns="399550" lIns="399550" spcFirstLastPara="1" rIns="399550" wrap="square" tIns="399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935100" y="7865778"/>
            <a:ext cx="25561800" cy="13962600"/>
          </a:xfrm>
          <a:prstGeom prst="rect">
            <a:avLst/>
          </a:prstGeom>
        </p:spPr>
        <p:txBody>
          <a:bodyPr anchorCtr="0" anchor="b" bIns="399550" lIns="399550" spcFirstLastPara="1" rIns="399550" wrap="square" tIns="3995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400"/>
              <a:buNone/>
              <a:defRPr sz="5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400"/>
              <a:buNone/>
              <a:defRPr sz="5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400"/>
              <a:buNone/>
              <a:defRPr sz="5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400"/>
              <a:buNone/>
              <a:defRPr sz="5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400"/>
              <a:buNone/>
              <a:defRPr sz="5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400"/>
              <a:buNone/>
              <a:defRPr sz="5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400"/>
              <a:buNone/>
              <a:defRPr sz="5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400"/>
              <a:buNone/>
              <a:defRPr sz="5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400"/>
              <a:buNone/>
              <a:defRPr sz="524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935100" y="22415822"/>
            <a:ext cx="25561800" cy="9250200"/>
          </a:xfrm>
          <a:prstGeom prst="rect">
            <a:avLst/>
          </a:prstGeom>
        </p:spPr>
        <p:txBody>
          <a:bodyPr anchorCtr="0" anchor="t" bIns="399550" lIns="399550" spcFirstLastPara="1" rIns="399550" wrap="square" tIns="399550">
            <a:normAutofit/>
          </a:bodyPr>
          <a:lstStyle>
            <a:lvl1pPr indent="-730250" lvl="0" marL="457200" algn="ctr">
              <a:spcBef>
                <a:spcPts val="0"/>
              </a:spcBef>
              <a:spcAft>
                <a:spcPts val="0"/>
              </a:spcAft>
              <a:buSzPts val="7900"/>
              <a:buChar char="●"/>
              <a:defRPr/>
            </a:lvl1pPr>
            <a:lvl2pPr indent="-615950" lvl="1" marL="914400" algn="ctr">
              <a:spcBef>
                <a:spcPts val="0"/>
              </a:spcBef>
              <a:spcAft>
                <a:spcPts val="0"/>
              </a:spcAft>
              <a:buSzPts val="6100"/>
              <a:buChar char="○"/>
              <a:defRPr/>
            </a:lvl2pPr>
            <a:lvl3pPr indent="-615950" lvl="2" marL="1371600" algn="ctr">
              <a:spcBef>
                <a:spcPts val="0"/>
              </a:spcBef>
              <a:spcAft>
                <a:spcPts val="0"/>
              </a:spcAft>
              <a:buSzPts val="6100"/>
              <a:buChar char="■"/>
              <a:defRPr/>
            </a:lvl3pPr>
            <a:lvl4pPr indent="-615950" lvl="3" marL="1828800" algn="ctr">
              <a:spcBef>
                <a:spcPts val="0"/>
              </a:spcBef>
              <a:spcAft>
                <a:spcPts val="0"/>
              </a:spcAft>
              <a:buSzPts val="6100"/>
              <a:buChar char="●"/>
              <a:defRPr/>
            </a:lvl4pPr>
            <a:lvl5pPr indent="-615950" lvl="4" marL="2286000" algn="ctr">
              <a:spcBef>
                <a:spcPts val="0"/>
              </a:spcBef>
              <a:spcAft>
                <a:spcPts val="0"/>
              </a:spcAft>
              <a:buSzPts val="6100"/>
              <a:buChar char="○"/>
              <a:defRPr/>
            </a:lvl5pPr>
            <a:lvl6pPr indent="-615950" lvl="5" marL="2743200" algn="ctr">
              <a:spcBef>
                <a:spcPts val="0"/>
              </a:spcBef>
              <a:spcAft>
                <a:spcPts val="0"/>
              </a:spcAft>
              <a:buSzPts val="6100"/>
              <a:buChar char="■"/>
              <a:defRPr/>
            </a:lvl6pPr>
            <a:lvl7pPr indent="-615950" lvl="6" marL="3200400" algn="ctr">
              <a:spcBef>
                <a:spcPts val="0"/>
              </a:spcBef>
              <a:spcAft>
                <a:spcPts val="0"/>
              </a:spcAft>
              <a:buSzPts val="6100"/>
              <a:buChar char="●"/>
              <a:defRPr/>
            </a:lvl7pPr>
            <a:lvl8pPr indent="-615950" lvl="7" marL="3657600" algn="ctr">
              <a:spcBef>
                <a:spcPts val="0"/>
              </a:spcBef>
              <a:spcAft>
                <a:spcPts val="0"/>
              </a:spcAft>
              <a:buSzPts val="6100"/>
              <a:buChar char="○"/>
              <a:defRPr/>
            </a:lvl8pPr>
            <a:lvl9pPr indent="-615950" lvl="8" marL="4114800" algn="ctr">
              <a:spcBef>
                <a:spcPts val="0"/>
              </a:spcBef>
              <a:spcAft>
                <a:spcPts val="0"/>
              </a:spcAft>
              <a:buSzPts val="61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anchorCtr="0" anchor="ctr" bIns="399550" lIns="399550" spcFirstLastPara="1" rIns="399550" wrap="square" tIns="399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anchorCtr="0" anchor="ctr" bIns="399550" lIns="399550" spcFirstLastPara="1" rIns="399550" wrap="square" tIns="399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935100" y="15294933"/>
            <a:ext cx="25561800" cy="5986200"/>
          </a:xfrm>
          <a:prstGeom prst="rect">
            <a:avLst/>
          </a:prstGeom>
        </p:spPr>
        <p:txBody>
          <a:bodyPr anchorCtr="0" anchor="ctr" bIns="399550" lIns="399550" spcFirstLastPara="1" rIns="399550" wrap="square" tIns="3995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2pPr>
            <a:lvl3pPr lvl="2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3pPr>
            <a:lvl4pPr lvl="3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4pPr>
            <a:lvl5pPr lvl="4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5pPr>
            <a:lvl6pPr lvl="5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6pPr>
            <a:lvl7pPr lvl="6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7pPr>
            <a:lvl8pPr lvl="7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8pPr>
            <a:lvl9pPr lvl="8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anchorCtr="0" anchor="ctr" bIns="399550" lIns="399550" spcFirstLastPara="1" rIns="399550" wrap="square" tIns="399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935100" y="3164622"/>
            <a:ext cx="25561800" cy="4072500"/>
          </a:xfrm>
          <a:prstGeom prst="rect">
            <a:avLst/>
          </a:prstGeom>
        </p:spPr>
        <p:txBody>
          <a:bodyPr anchorCtr="0" anchor="t" bIns="399550" lIns="399550" spcFirstLastPara="1" rIns="399550" wrap="square" tIns="3995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935100" y="8195378"/>
            <a:ext cx="25561800" cy="24294300"/>
          </a:xfrm>
          <a:prstGeom prst="rect">
            <a:avLst/>
          </a:prstGeom>
        </p:spPr>
        <p:txBody>
          <a:bodyPr anchorCtr="0" anchor="t" bIns="399550" lIns="399550" spcFirstLastPara="1" rIns="399550" wrap="square" tIns="399550">
            <a:normAutofit/>
          </a:bodyPr>
          <a:lstStyle>
            <a:lvl1pPr indent="-730250" lvl="0" marL="457200">
              <a:spcBef>
                <a:spcPts val="0"/>
              </a:spcBef>
              <a:spcAft>
                <a:spcPts val="0"/>
              </a:spcAft>
              <a:buSzPts val="7900"/>
              <a:buChar char="●"/>
              <a:defRPr/>
            </a:lvl1pPr>
            <a:lvl2pPr indent="-615950" lvl="1" marL="914400">
              <a:spcBef>
                <a:spcPts val="0"/>
              </a:spcBef>
              <a:spcAft>
                <a:spcPts val="0"/>
              </a:spcAft>
              <a:buSzPts val="6100"/>
              <a:buChar char="○"/>
              <a:defRPr/>
            </a:lvl2pPr>
            <a:lvl3pPr indent="-615950" lvl="2" marL="1371600">
              <a:spcBef>
                <a:spcPts val="0"/>
              </a:spcBef>
              <a:spcAft>
                <a:spcPts val="0"/>
              </a:spcAft>
              <a:buSzPts val="6100"/>
              <a:buChar char="■"/>
              <a:defRPr/>
            </a:lvl3pPr>
            <a:lvl4pPr indent="-615950" lvl="3" marL="1828800">
              <a:spcBef>
                <a:spcPts val="0"/>
              </a:spcBef>
              <a:spcAft>
                <a:spcPts val="0"/>
              </a:spcAft>
              <a:buSzPts val="6100"/>
              <a:buChar char="●"/>
              <a:defRPr/>
            </a:lvl4pPr>
            <a:lvl5pPr indent="-615950" lvl="4" marL="2286000">
              <a:spcBef>
                <a:spcPts val="0"/>
              </a:spcBef>
              <a:spcAft>
                <a:spcPts val="0"/>
              </a:spcAft>
              <a:buSzPts val="6100"/>
              <a:buChar char="○"/>
              <a:defRPr/>
            </a:lvl5pPr>
            <a:lvl6pPr indent="-615950" lvl="5" marL="2743200">
              <a:spcBef>
                <a:spcPts val="0"/>
              </a:spcBef>
              <a:spcAft>
                <a:spcPts val="0"/>
              </a:spcAft>
              <a:buSzPts val="6100"/>
              <a:buChar char="■"/>
              <a:defRPr/>
            </a:lvl6pPr>
            <a:lvl7pPr indent="-615950" lvl="6" marL="3200400">
              <a:spcBef>
                <a:spcPts val="0"/>
              </a:spcBef>
              <a:spcAft>
                <a:spcPts val="0"/>
              </a:spcAft>
              <a:buSzPts val="6100"/>
              <a:buChar char="●"/>
              <a:defRPr/>
            </a:lvl7pPr>
            <a:lvl8pPr indent="-615950" lvl="7" marL="3657600">
              <a:spcBef>
                <a:spcPts val="0"/>
              </a:spcBef>
              <a:spcAft>
                <a:spcPts val="0"/>
              </a:spcAft>
              <a:buSzPts val="6100"/>
              <a:buChar char="○"/>
              <a:defRPr/>
            </a:lvl8pPr>
            <a:lvl9pPr indent="-615950" lvl="8" marL="4114800">
              <a:spcBef>
                <a:spcPts val="0"/>
              </a:spcBef>
              <a:spcAft>
                <a:spcPts val="0"/>
              </a:spcAft>
              <a:buSzPts val="61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anchorCtr="0" anchor="ctr" bIns="399550" lIns="399550" spcFirstLastPara="1" rIns="399550" wrap="square" tIns="399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935100" y="3164622"/>
            <a:ext cx="25561800" cy="4072500"/>
          </a:xfrm>
          <a:prstGeom prst="rect">
            <a:avLst/>
          </a:prstGeom>
        </p:spPr>
        <p:txBody>
          <a:bodyPr anchorCtr="0" anchor="t" bIns="399550" lIns="399550" spcFirstLastPara="1" rIns="399550" wrap="square" tIns="3995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935100" y="8195378"/>
            <a:ext cx="11999700" cy="24294300"/>
          </a:xfrm>
          <a:prstGeom prst="rect">
            <a:avLst/>
          </a:prstGeom>
        </p:spPr>
        <p:txBody>
          <a:bodyPr anchorCtr="0" anchor="t" bIns="399550" lIns="399550" spcFirstLastPara="1" rIns="399550" wrap="square" tIns="399550">
            <a:normAutofit/>
          </a:bodyPr>
          <a:lstStyle>
            <a:lvl1pPr indent="-615950" lvl="0" marL="457200">
              <a:spcBef>
                <a:spcPts val="0"/>
              </a:spcBef>
              <a:spcAft>
                <a:spcPts val="0"/>
              </a:spcAft>
              <a:buSzPts val="6100"/>
              <a:buChar char="●"/>
              <a:defRPr sz="6100"/>
            </a:lvl1pPr>
            <a:lvl2pPr indent="-558800" lvl="1" marL="91440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indent="-558800" lvl="2" marL="137160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indent="-558800" lvl="3" marL="182880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indent="-558800" lvl="4" marL="228600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indent="-558800" lvl="5" marL="274320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indent="-558800" lvl="6" marL="320040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indent="-558800" lvl="7" marL="365760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indent="-558800" lvl="8" marL="411480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14497200" y="8195378"/>
            <a:ext cx="11999700" cy="24294300"/>
          </a:xfrm>
          <a:prstGeom prst="rect">
            <a:avLst/>
          </a:prstGeom>
        </p:spPr>
        <p:txBody>
          <a:bodyPr anchorCtr="0" anchor="t" bIns="399550" lIns="399550" spcFirstLastPara="1" rIns="399550" wrap="square" tIns="399550">
            <a:normAutofit/>
          </a:bodyPr>
          <a:lstStyle>
            <a:lvl1pPr indent="-615950" lvl="0" marL="457200">
              <a:spcBef>
                <a:spcPts val="0"/>
              </a:spcBef>
              <a:spcAft>
                <a:spcPts val="0"/>
              </a:spcAft>
              <a:buSzPts val="6100"/>
              <a:buChar char="●"/>
              <a:defRPr sz="6100"/>
            </a:lvl1pPr>
            <a:lvl2pPr indent="-558800" lvl="1" marL="91440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indent="-558800" lvl="2" marL="137160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indent="-558800" lvl="3" marL="182880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indent="-558800" lvl="4" marL="228600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indent="-558800" lvl="5" marL="274320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indent="-558800" lvl="6" marL="320040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indent="-558800" lvl="7" marL="365760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indent="-558800" lvl="8" marL="411480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anchorCtr="0" anchor="ctr" bIns="399550" lIns="399550" spcFirstLastPara="1" rIns="399550" wrap="square" tIns="399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935100" y="3164622"/>
            <a:ext cx="25561800" cy="4072500"/>
          </a:xfrm>
          <a:prstGeom prst="rect">
            <a:avLst/>
          </a:prstGeom>
        </p:spPr>
        <p:txBody>
          <a:bodyPr anchorCtr="0" anchor="t" bIns="399550" lIns="399550" spcFirstLastPara="1" rIns="399550" wrap="square" tIns="3995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anchorCtr="0" anchor="ctr" bIns="399550" lIns="399550" spcFirstLastPara="1" rIns="399550" wrap="square" tIns="399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935100" y="3950933"/>
            <a:ext cx="8424000" cy="5373900"/>
          </a:xfrm>
          <a:prstGeom prst="rect">
            <a:avLst/>
          </a:prstGeom>
        </p:spPr>
        <p:txBody>
          <a:bodyPr anchorCtr="0" anchor="b" bIns="399550" lIns="399550" spcFirstLastPara="1" rIns="399550" wrap="square" tIns="3995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1pPr>
            <a:lvl2pPr lvl="1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2pPr>
            <a:lvl3pPr lvl="2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3pPr>
            <a:lvl4pPr lvl="3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4pPr>
            <a:lvl5pPr lvl="4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5pPr>
            <a:lvl6pPr lvl="5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6pPr>
            <a:lvl7pPr lvl="6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7pPr>
            <a:lvl8pPr lvl="7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8pPr>
            <a:lvl9pPr lvl="8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935100" y="9881600"/>
            <a:ext cx="8424000" cy="22609200"/>
          </a:xfrm>
          <a:prstGeom prst="rect">
            <a:avLst/>
          </a:prstGeom>
        </p:spPr>
        <p:txBody>
          <a:bodyPr anchorCtr="0" anchor="t" bIns="399550" lIns="399550" spcFirstLastPara="1" rIns="399550" wrap="square" tIns="399550">
            <a:normAutofit/>
          </a:bodyPr>
          <a:lstStyle>
            <a:lvl1pPr indent="-558800" lvl="0" marL="45720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indent="-558800" lvl="1" marL="91440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indent="-558800" lvl="2" marL="137160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indent="-558800" lvl="3" marL="182880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indent="-558800" lvl="4" marL="228600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indent="-558800" lvl="5" marL="274320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indent="-558800" lvl="6" marL="320040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indent="-558800" lvl="7" marL="365760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indent="-558800" lvl="8" marL="411480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anchorCtr="0" anchor="ctr" bIns="399550" lIns="399550" spcFirstLastPara="1" rIns="399550" wrap="square" tIns="399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470750" y="3201067"/>
            <a:ext cx="19103400" cy="29090100"/>
          </a:xfrm>
          <a:prstGeom prst="rect">
            <a:avLst/>
          </a:prstGeom>
        </p:spPr>
        <p:txBody>
          <a:bodyPr anchorCtr="0" anchor="ctr" bIns="399550" lIns="399550" spcFirstLastPara="1" rIns="399550" wrap="square" tIns="3995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0"/>
              <a:buNone/>
              <a:defRPr sz="21000"/>
            </a:lvl1pPr>
            <a:lvl2pPr lvl="1">
              <a:spcBef>
                <a:spcPts val="0"/>
              </a:spcBef>
              <a:spcAft>
                <a:spcPts val="0"/>
              </a:spcAft>
              <a:buSzPts val="21000"/>
              <a:buNone/>
              <a:defRPr sz="21000"/>
            </a:lvl2pPr>
            <a:lvl3pPr lvl="2">
              <a:spcBef>
                <a:spcPts val="0"/>
              </a:spcBef>
              <a:spcAft>
                <a:spcPts val="0"/>
              </a:spcAft>
              <a:buSzPts val="21000"/>
              <a:buNone/>
              <a:defRPr sz="21000"/>
            </a:lvl3pPr>
            <a:lvl4pPr lvl="3">
              <a:spcBef>
                <a:spcPts val="0"/>
              </a:spcBef>
              <a:spcAft>
                <a:spcPts val="0"/>
              </a:spcAft>
              <a:buSzPts val="21000"/>
              <a:buNone/>
              <a:defRPr sz="21000"/>
            </a:lvl4pPr>
            <a:lvl5pPr lvl="4">
              <a:spcBef>
                <a:spcPts val="0"/>
              </a:spcBef>
              <a:spcAft>
                <a:spcPts val="0"/>
              </a:spcAft>
              <a:buSzPts val="21000"/>
              <a:buNone/>
              <a:defRPr sz="21000"/>
            </a:lvl5pPr>
            <a:lvl6pPr lvl="5">
              <a:spcBef>
                <a:spcPts val="0"/>
              </a:spcBef>
              <a:spcAft>
                <a:spcPts val="0"/>
              </a:spcAft>
              <a:buSzPts val="21000"/>
              <a:buNone/>
              <a:defRPr sz="21000"/>
            </a:lvl6pPr>
            <a:lvl7pPr lvl="6">
              <a:spcBef>
                <a:spcPts val="0"/>
              </a:spcBef>
              <a:spcAft>
                <a:spcPts val="0"/>
              </a:spcAft>
              <a:buSzPts val="21000"/>
              <a:buNone/>
              <a:defRPr sz="21000"/>
            </a:lvl7pPr>
            <a:lvl8pPr lvl="7">
              <a:spcBef>
                <a:spcPts val="0"/>
              </a:spcBef>
              <a:spcAft>
                <a:spcPts val="0"/>
              </a:spcAft>
              <a:buSzPts val="21000"/>
              <a:buNone/>
              <a:defRPr sz="21000"/>
            </a:lvl8pPr>
            <a:lvl9pPr lvl="8">
              <a:spcBef>
                <a:spcPts val="0"/>
              </a:spcBef>
              <a:spcAft>
                <a:spcPts val="0"/>
              </a:spcAft>
              <a:buSzPts val="21000"/>
              <a:buNone/>
              <a:defRPr sz="210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anchorCtr="0" anchor="ctr" bIns="399550" lIns="399550" spcFirstLastPara="1" rIns="399550" wrap="square" tIns="399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3716000" y="-889"/>
            <a:ext cx="13716000" cy="3657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99550" lIns="399550" spcFirstLastPara="1" rIns="399550" wrap="square" tIns="39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796500" y="8769244"/>
            <a:ext cx="12135600" cy="10540800"/>
          </a:xfrm>
          <a:prstGeom prst="rect">
            <a:avLst/>
          </a:prstGeom>
        </p:spPr>
        <p:txBody>
          <a:bodyPr anchorCtr="0" anchor="b" bIns="399550" lIns="399550" spcFirstLastPara="1" rIns="399550" wrap="square" tIns="3995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796500" y="19932978"/>
            <a:ext cx="12135600" cy="8782800"/>
          </a:xfrm>
          <a:prstGeom prst="rect">
            <a:avLst/>
          </a:prstGeom>
        </p:spPr>
        <p:txBody>
          <a:bodyPr anchorCtr="0" anchor="t" bIns="399550" lIns="399550" spcFirstLastPara="1" rIns="399550" wrap="square" tIns="3995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14818500" y="5148978"/>
            <a:ext cx="11511000" cy="26276400"/>
          </a:xfrm>
          <a:prstGeom prst="rect">
            <a:avLst/>
          </a:prstGeom>
        </p:spPr>
        <p:txBody>
          <a:bodyPr anchorCtr="0" anchor="ctr" bIns="399550" lIns="399550" spcFirstLastPara="1" rIns="399550" wrap="square" tIns="399550">
            <a:normAutofit/>
          </a:bodyPr>
          <a:lstStyle>
            <a:lvl1pPr indent="-730250" lvl="0" marL="457200">
              <a:spcBef>
                <a:spcPts val="0"/>
              </a:spcBef>
              <a:spcAft>
                <a:spcPts val="0"/>
              </a:spcAft>
              <a:buSzPts val="7900"/>
              <a:buChar char="●"/>
              <a:defRPr/>
            </a:lvl1pPr>
            <a:lvl2pPr indent="-615950" lvl="1" marL="914400">
              <a:spcBef>
                <a:spcPts val="0"/>
              </a:spcBef>
              <a:spcAft>
                <a:spcPts val="0"/>
              </a:spcAft>
              <a:buSzPts val="6100"/>
              <a:buChar char="○"/>
              <a:defRPr/>
            </a:lvl2pPr>
            <a:lvl3pPr indent="-615950" lvl="2" marL="1371600">
              <a:spcBef>
                <a:spcPts val="0"/>
              </a:spcBef>
              <a:spcAft>
                <a:spcPts val="0"/>
              </a:spcAft>
              <a:buSzPts val="6100"/>
              <a:buChar char="■"/>
              <a:defRPr/>
            </a:lvl3pPr>
            <a:lvl4pPr indent="-615950" lvl="3" marL="1828800">
              <a:spcBef>
                <a:spcPts val="0"/>
              </a:spcBef>
              <a:spcAft>
                <a:spcPts val="0"/>
              </a:spcAft>
              <a:buSzPts val="6100"/>
              <a:buChar char="●"/>
              <a:defRPr/>
            </a:lvl4pPr>
            <a:lvl5pPr indent="-615950" lvl="4" marL="2286000">
              <a:spcBef>
                <a:spcPts val="0"/>
              </a:spcBef>
              <a:spcAft>
                <a:spcPts val="0"/>
              </a:spcAft>
              <a:buSzPts val="6100"/>
              <a:buChar char="○"/>
              <a:defRPr/>
            </a:lvl5pPr>
            <a:lvl6pPr indent="-615950" lvl="5" marL="2743200">
              <a:spcBef>
                <a:spcPts val="0"/>
              </a:spcBef>
              <a:spcAft>
                <a:spcPts val="0"/>
              </a:spcAft>
              <a:buSzPts val="6100"/>
              <a:buChar char="■"/>
              <a:defRPr/>
            </a:lvl6pPr>
            <a:lvl7pPr indent="-615950" lvl="6" marL="3200400">
              <a:spcBef>
                <a:spcPts val="0"/>
              </a:spcBef>
              <a:spcAft>
                <a:spcPts val="0"/>
              </a:spcAft>
              <a:buSzPts val="6100"/>
              <a:buChar char="●"/>
              <a:defRPr/>
            </a:lvl7pPr>
            <a:lvl8pPr indent="-615950" lvl="7" marL="3657600">
              <a:spcBef>
                <a:spcPts val="0"/>
              </a:spcBef>
              <a:spcAft>
                <a:spcPts val="0"/>
              </a:spcAft>
              <a:buSzPts val="6100"/>
              <a:buChar char="○"/>
              <a:defRPr/>
            </a:lvl8pPr>
            <a:lvl9pPr indent="-615950" lvl="8" marL="4114800">
              <a:spcBef>
                <a:spcPts val="0"/>
              </a:spcBef>
              <a:spcAft>
                <a:spcPts val="0"/>
              </a:spcAft>
              <a:buSzPts val="61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anchorCtr="0" anchor="ctr" bIns="399550" lIns="399550" spcFirstLastPara="1" rIns="399550" wrap="square" tIns="399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935100" y="30084089"/>
            <a:ext cx="17996400" cy="4302900"/>
          </a:xfrm>
          <a:prstGeom prst="rect">
            <a:avLst/>
          </a:prstGeom>
        </p:spPr>
        <p:txBody>
          <a:bodyPr anchorCtr="0" anchor="ctr" bIns="399550" lIns="399550" spcFirstLastPara="1" rIns="399550" wrap="square" tIns="3995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anchorCtr="0" anchor="ctr" bIns="399550" lIns="399550" spcFirstLastPara="1" rIns="399550" wrap="square" tIns="399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35100" y="3164622"/>
            <a:ext cx="25561800" cy="40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99550" lIns="399550" spcFirstLastPara="1" rIns="399550" wrap="square" tIns="3995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35100" y="8195378"/>
            <a:ext cx="25561800" cy="24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99550" lIns="399550" spcFirstLastPara="1" rIns="399550" wrap="square" tIns="399550">
            <a:normAutofit/>
          </a:bodyPr>
          <a:lstStyle>
            <a:lvl1pPr indent="-7302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900"/>
              <a:buChar char="●"/>
              <a:defRPr sz="7900">
                <a:solidFill>
                  <a:schemeClr val="dk2"/>
                </a:solidFill>
              </a:defRPr>
            </a:lvl1pPr>
            <a:lvl2pPr indent="-6159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100"/>
              <a:buChar char="○"/>
              <a:defRPr sz="6100">
                <a:solidFill>
                  <a:schemeClr val="dk2"/>
                </a:solidFill>
              </a:defRPr>
            </a:lvl2pPr>
            <a:lvl3pPr indent="-6159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100"/>
              <a:buChar char="■"/>
              <a:defRPr sz="6100">
                <a:solidFill>
                  <a:schemeClr val="dk2"/>
                </a:solidFill>
              </a:defRPr>
            </a:lvl3pPr>
            <a:lvl4pPr indent="-6159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100"/>
              <a:buChar char="●"/>
              <a:defRPr sz="6100">
                <a:solidFill>
                  <a:schemeClr val="dk2"/>
                </a:solidFill>
              </a:defRPr>
            </a:lvl4pPr>
            <a:lvl5pPr indent="-6159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100"/>
              <a:buChar char="○"/>
              <a:defRPr sz="6100">
                <a:solidFill>
                  <a:schemeClr val="dk2"/>
                </a:solidFill>
              </a:defRPr>
            </a:lvl5pPr>
            <a:lvl6pPr indent="-6159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100"/>
              <a:buChar char="■"/>
              <a:defRPr sz="6100">
                <a:solidFill>
                  <a:schemeClr val="dk2"/>
                </a:solidFill>
              </a:defRPr>
            </a:lvl6pPr>
            <a:lvl7pPr indent="-6159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100"/>
              <a:buChar char="●"/>
              <a:defRPr sz="6100">
                <a:solidFill>
                  <a:schemeClr val="dk2"/>
                </a:solidFill>
              </a:defRPr>
            </a:lvl7pPr>
            <a:lvl8pPr indent="-6159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100"/>
              <a:buChar char="○"/>
              <a:defRPr sz="6100">
                <a:solidFill>
                  <a:schemeClr val="dk2"/>
                </a:solidFill>
              </a:defRPr>
            </a:lvl8pPr>
            <a:lvl9pPr indent="-6159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100"/>
              <a:buChar char="■"/>
              <a:defRPr sz="6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50" lIns="399550" spcFirstLastPara="1" rIns="399550" wrap="square" tIns="399550">
            <a:normAutofit/>
          </a:bodyPr>
          <a:lstStyle>
            <a:lvl1pPr lvl="0" algn="r">
              <a:buNone/>
              <a:defRPr sz="4400">
                <a:solidFill>
                  <a:schemeClr val="dk2"/>
                </a:solidFill>
              </a:defRPr>
            </a:lvl1pPr>
            <a:lvl2pPr lvl="1" algn="r">
              <a:buNone/>
              <a:defRPr sz="4400">
                <a:solidFill>
                  <a:schemeClr val="dk2"/>
                </a:solidFill>
              </a:defRPr>
            </a:lvl2pPr>
            <a:lvl3pPr lvl="2" algn="r">
              <a:buNone/>
              <a:defRPr sz="4400">
                <a:solidFill>
                  <a:schemeClr val="dk2"/>
                </a:solidFill>
              </a:defRPr>
            </a:lvl3pPr>
            <a:lvl4pPr lvl="3" algn="r">
              <a:buNone/>
              <a:defRPr sz="4400">
                <a:solidFill>
                  <a:schemeClr val="dk2"/>
                </a:solidFill>
              </a:defRPr>
            </a:lvl4pPr>
            <a:lvl5pPr lvl="4" algn="r">
              <a:buNone/>
              <a:defRPr sz="4400">
                <a:solidFill>
                  <a:schemeClr val="dk2"/>
                </a:solidFill>
              </a:defRPr>
            </a:lvl5pPr>
            <a:lvl6pPr lvl="5" algn="r">
              <a:buNone/>
              <a:defRPr sz="4400">
                <a:solidFill>
                  <a:schemeClr val="dk2"/>
                </a:solidFill>
              </a:defRPr>
            </a:lvl6pPr>
            <a:lvl7pPr lvl="6" algn="r">
              <a:buNone/>
              <a:defRPr sz="4400">
                <a:solidFill>
                  <a:schemeClr val="dk2"/>
                </a:solidFill>
              </a:defRPr>
            </a:lvl7pPr>
            <a:lvl8pPr lvl="7" algn="r">
              <a:buNone/>
              <a:defRPr sz="4400">
                <a:solidFill>
                  <a:schemeClr val="dk2"/>
                </a:solidFill>
              </a:defRPr>
            </a:lvl8pPr>
            <a:lvl9pPr lvl="8" algn="r">
              <a:buNone/>
              <a:defRPr sz="4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3.png"/><Relationship Id="rId13" Type="http://schemas.openxmlformats.org/officeDocument/2006/relationships/image" Target="../media/image6.jp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Relationship Id="rId15" Type="http://schemas.openxmlformats.org/officeDocument/2006/relationships/image" Target="../media/image8.png"/><Relationship Id="rId14" Type="http://schemas.openxmlformats.org/officeDocument/2006/relationships/image" Target="../media/image5.jp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hyperlink" Target="https://fightin-aggies.herokuapp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4592175" y="27864578"/>
            <a:ext cx="11996700" cy="7934700"/>
          </a:xfrm>
          <a:prstGeom prst="roundRect">
            <a:avLst>
              <a:gd fmla="val 2655" name="adj"/>
            </a:avLst>
          </a:prstGeom>
          <a:solidFill>
            <a:schemeClr val="lt2"/>
          </a:solidFill>
          <a:ln cap="flat" cmpd="sng" w="228600">
            <a:solidFill>
              <a:srgbClr val="73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82600" lvl="0" marL="857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➢"/>
            </a:pPr>
            <a:r>
              <a:rPr lang="en" sz="4000">
                <a:solidFill>
                  <a:schemeClr val="dk1"/>
                </a:solidFill>
              </a:rPr>
              <a:t>Taking the time on initial planning limits miscommunication &amp; debugging</a:t>
            </a:r>
            <a:endParaRPr sz="4000">
              <a:solidFill>
                <a:schemeClr val="dk1"/>
              </a:solidFill>
            </a:endParaRPr>
          </a:p>
          <a:p>
            <a:pPr indent="-482600" lvl="0" marL="85725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Char char="➢"/>
            </a:pPr>
            <a:r>
              <a:rPr lang="en" sz="4000">
                <a:solidFill>
                  <a:schemeClr val="dk1"/>
                </a:solidFill>
              </a:rPr>
              <a:t>Embracing Test-Driven Development makes development much more sustainable &amp; consistent</a:t>
            </a:r>
            <a:endParaRPr sz="4000">
              <a:solidFill>
                <a:schemeClr val="dk1"/>
              </a:solidFill>
            </a:endParaRPr>
          </a:p>
          <a:p>
            <a:pPr indent="-482600" lvl="0" marL="857250" marR="81135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Char char="➢"/>
            </a:pPr>
            <a:r>
              <a:rPr lang="en" sz="4000">
                <a:solidFill>
                  <a:schemeClr val="dk1"/>
                </a:solidFill>
              </a:rPr>
              <a:t>Learned the expectations of Product Owner and Scrum Master roles</a:t>
            </a:r>
            <a:endParaRPr sz="4000">
              <a:solidFill>
                <a:schemeClr val="dk1"/>
              </a:solidFill>
            </a:endParaRPr>
          </a:p>
          <a:p>
            <a:pPr indent="-482600" lvl="0" marL="85725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Char char="➢"/>
            </a:pPr>
            <a:r>
              <a:rPr lang="en" sz="4000">
                <a:solidFill>
                  <a:schemeClr val="dk1"/>
                </a:solidFill>
              </a:rPr>
              <a:t>Struggles with Ruby On Rails led to use </a:t>
            </a:r>
            <a:endParaRPr sz="40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of Cloud9 for easier deployment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12134425" y="85125"/>
            <a:ext cx="441000" cy="25095300"/>
          </a:xfrm>
          <a:prstGeom prst="rect">
            <a:avLst/>
          </a:prstGeom>
          <a:solidFill>
            <a:srgbClr val="732F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0"/>
            <a:ext cx="441000" cy="36576000"/>
          </a:xfrm>
          <a:prstGeom prst="rect">
            <a:avLst/>
          </a:prstGeom>
          <a:solidFill>
            <a:srgbClr val="732F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 rot="-5400000">
            <a:off x="11839650" y="-11839550"/>
            <a:ext cx="3735600" cy="27414900"/>
          </a:xfrm>
          <a:prstGeom prst="rect">
            <a:avLst/>
          </a:prstGeom>
          <a:solidFill>
            <a:srgbClr val="732F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275" y="599027"/>
            <a:ext cx="3324549" cy="2628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10383" y="33772063"/>
            <a:ext cx="2882401" cy="2396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150" y="22350202"/>
            <a:ext cx="2882400" cy="258237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>
            <a:off x="26991050" y="0"/>
            <a:ext cx="441000" cy="36576000"/>
          </a:xfrm>
          <a:prstGeom prst="rect">
            <a:avLst/>
          </a:prstGeom>
          <a:solidFill>
            <a:srgbClr val="732F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 rot="-5400000">
            <a:off x="13512475" y="22665000"/>
            <a:ext cx="407100" cy="27414900"/>
          </a:xfrm>
          <a:prstGeom prst="rect">
            <a:avLst/>
          </a:prstGeom>
          <a:solidFill>
            <a:srgbClr val="732F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360907" y="6555052"/>
            <a:ext cx="11996700" cy="1308300"/>
          </a:xfrm>
          <a:prstGeom prst="roundRect">
            <a:avLst>
              <a:gd fmla="val 16667" name="adj"/>
            </a:avLst>
          </a:prstGeom>
          <a:solidFill>
            <a:srgbClr val="500000"/>
          </a:solidFill>
          <a:ln cap="flat" cmpd="sng" w="228600">
            <a:solidFill>
              <a:srgbClr val="73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</a:t>
            </a:r>
            <a:endParaRPr sz="55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12357600" y="3681625"/>
            <a:ext cx="14709600" cy="1308300"/>
          </a:xfrm>
          <a:prstGeom prst="roundRect">
            <a:avLst>
              <a:gd fmla="val 16667" name="adj"/>
            </a:avLst>
          </a:prstGeom>
          <a:solidFill>
            <a:srgbClr val="500000"/>
          </a:solidFill>
          <a:ln cap="flat" cmpd="sng" w="228600">
            <a:solidFill>
              <a:srgbClr val="73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Design</a:t>
            </a:r>
            <a:endParaRPr sz="550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983" y="645214"/>
            <a:ext cx="2685724" cy="26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/>
        </p:nvSpPr>
        <p:spPr>
          <a:xfrm>
            <a:off x="6886688" y="599025"/>
            <a:ext cx="195435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Fightin’ Aggies Platform</a:t>
            </a:r>
            <a:endParaRPr sz="700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000">
                <a:solidFill>
                  <a:schemeClr val="lt1"/>
                </a:solidFill>
              </a:rPr>
              <a:t>Player/Team Performance Reviewing Tool</a:t>
            </a:r>
            <a:endParaRPr b="1" i="1" sz="4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Jesse Phipps, Pedro Henrique Villar de Figueiredo, Ryan Kafka, Siddhant Thakur, and Xintong Wu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7">
            <a:alphaModFix/>
          </a:blip>
          <a:srcRect b="10071" l="0" r="0" t="10877"/>
          <a:stretch/>
        </p:blipFill>
        <p:spPr>
          <a:xfrm>
            <a:off x="23515690" y="502850"/>
            <a:ext cx="3446210" cy="27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20633300" y="502850"/>
            <a:ext cx="28824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CSCE-606.600 </a:t>
            </a:r>
            <a:endParaRPr b="1"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Fall 2022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13"/>
          <p:cNvSpPr/>
          <p:nvPr/>
        </p:nvSpPr>
        <p:spPr>
          <a:xfrm>
            <a:off x="324375" y="24932575"/>
            <a:ext cx="26819100" cy="1308300"/>
          </a:xfrm>
          <a:prstGeom prst="roundRect">
            <a:avLst>
              <a:gd fmla="val 16667" name="adj"/>
            </a:avLst>
          </a:prstGeom>
          <a:solidFill>
            <a:srgbClr val="500000"/>
          </a:solidFill>
          <a:ln cap="flat" cmpd="sng" w="228600">
            <a:solidFill>
              <a:srgbClr val="73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Challenges &amp; Lessons</a:t>
            </a:r>
            <a:endParaRPr sz="550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14592175" y="26758503"/>
            <a:ext cx="11996700" cy="1308300"/>
          </a:xfrm>
          <a:prstGeom prst="roundRect">
            <a:avLst>
              <a:gd fmla="val 16667" name="adj"/>
            </a:avLst>
          </a:prstGeom>
          <a:solidFill>
            <a:srgbClr val="500000"/>
          </a:solidFill>
          <a:ln cap="flat" cmpd="sng" w="228600">
            <a:solidFill>
              <a:srgbClr val="73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Lessons</a:t>
            </a:r>
            <a:endParaRPr sz="550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675226" y="8220950"/>
            <a:ext cx="11250300" cy="69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➢"/>
            </a:pPr>
            <a:r>
              <a:rPr b="1" lang="en" sz="3300"/>
              <a:t>Client:</a:t>
            </a:r>
            <a:r>
              <a:rPr lang="en" sz="3300"/>
              <a:t> The Texas A&amp;M Football Team</a:t>
            </a:r>
            <a:endParaRPr sz="3300"/>
          </a:p>
          <a:p>
            <a:pPr indent="-438150" lvl="0" marL="457200" rtl="0" algn="l">
              <a:spcBef>
                <a:spcPts val="1500"/>
              </a:spcBef>
              <a:spcAft>
                <a:spcPts val="0"/>
              </a:spcAft>
              <a:buSzPts val="3300"/>
              <a:buChar char="➢"/>
            </a:pPr>
            <a:r>
              <a:rPr b="1" lang="en" sz="3300"/>
              <a:t>Objective</a:t>
            </a:r>
            <a:r>
              <a:rPr b="1" lang="en" sz="3300"/>
              <a:t>:</a:t>
            </a:r>
            <a:r>
              <a:rPr lang="en" sz="3300"/>
              <a:t> </a:t>
            </a:r>
            <a:endParaRPr sz="3300"/>
          </a:p>
          <a:p>
            <a:pPr indent="-438150" lvl="1" marL="914400" rtl="0" algn="l">
              <a:spcBef>
                <a:spcPts val="1500"/>
              </a:spcBef>
              <a:spcAft>
                <a:spcPts val="0"/>
              </a:spcAft>
              <a:buSzPts val="3300"/>
              <a:buChar char="○"/>
            </a:pPr>
            <a:r>
              <a:rPr lang="en" sz="3300"/>
              <a:t>Consolidate data captured from Texas A&amp;M Football games/practices </a:t>
            </a:r>
            <a:endParaRPr sz="3300"/>
          </a:p>
          <a:p>
            <a:pPr indent="-438150" lvl="0" marL="457200" rtl="0" algn="l">
              <a:spcBef>
                <a:spcPts val="1500"/>
              </a:spcBef>
              <a:spcAft>
                <a:spcPts val="0"/>
              </a:spcAft>
              <a:buSzPts val="3300"/>
              <a:buChar char="➢"/>
            </a:pPr>
            <a:r>
              <a:rPr b="1" lang="en" sz="3300"/>
              <a:t>Solution:</a:t>
            </a:r>
            <a:endParaRPr b="1" sz="3300"/>
          </a:p>
          <a:p>
            <a:pPr indent="-438150" lvl="1" marL="914400" rtl="0" algn="l">
              <a:spcBef>
                <a:spcPts val="1500"/>
              </a:spcBef>
              <a:spcAft>
                <a:spcPts val="0"/>
              </a:spcAft>
              <a:buSzPts val="3300"/>
              <a:buChar char="○"/>
            </a:pPr>
            <a:r>
              <a:rPr lang="en" sz="3300"/>
              <a:t>Develop a web-based platform that _____</a:t>
            </a:r>
            <a:endParaRPr sz="3300"/>
          </a:p>
          <a:p>
            <a:pPr indent="-438150" lvl="1" marL="914400" rtl="0" algn="l">
              <a:spcBef>
                <a:spcPts val="1500"/>
              </a:spcBef>
              <a:spcAft>
                <a:spcPts val="0"/>
              </a:spcAft>
              <a:buSzPts val="3300"/>
              <a:buChar char="○"/>
            </a:pPr>
            <a:r>
              <a:rPr lang="en" sz="3300"/>
              <a:t>Derive performance ratings for individual players</a:t>
            </a:r>
            <a:endParaRPr sz="3300"/>
          </a:p>
          <a:p>
            <a:pPr indent="-438150" lvl="1" marL="914400" rtl="0" algn="l">
              <a:spcBef>
                <a:spcPts val="1500"/>
              </a:spcBef>
              <a:spcAft>
                <a:spcPts val="0"/>
              </a:spcAft>
              <a:buSzPts val="3300"/>
              <a:buChar char="○"/>
            </a:pPr>
            <a:r>
              <a:rPr lang="en" sz="3300"/>
              <a:t>Provide access to player performance ratings</a:t>
            </a:r>
            <a:endParaRPr sz="33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72" name="Google Shape;72;p13"/>
          <p:cNvSpPr txBox="1"/>
          <p:nvPr/>
        </p:nvSpPr>
        <p:spPr>
          <a:xfrm>
            <a:off x="13068950" y="5348675"/>
            <a:ext cx="13572900" cy="170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➢"/>
            </a:pPr>
            <a:r>
              <a:rPr lang="en" sz="4000">
                <a:solidFill>
                  <a:schemeClr val="dk1"/>
                </a:solidFill>
              </a:rPr>
              <a:t>Simple two-page frontend</a:t>
            </a:r>
            <a:endParaRPr sz="4000">
              <a:solidFill>
                <a:schemeClr val="dk1"/>
              </a:solidFill>
            </a:endParaRPr>
          </a:p>
          <a:p>
            <a:pPr indent="-4826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b="1" lang="en" sz="4000">
                <a:solidFill>
                  <a:schemeClr val="dk1"/>
                </a:solidFill>
              </a:rPr>
              <a:t>Log-In Page</a:t>
            </a:r>
            <a:r>
              <a:rPr lang="en" sz="4000">
                <a:solidFill>
                  <a:schemeClr val="dk1"/>
                </a:solidFill>
              </a:rPr>
              <a:t>: </a:t>
            </a:r>
            <a:endParaRPr sz="40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-4826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b="1" lang="en" sz="4000">
                <a:solidFill>
                  <a:schemeClr val="dk1"/>
                </a:solidFill>
              </a:rPr>
              <a:t>Dashboard</a:t>
            </a:r>
            <a:r>
              <a:rPr lang="en" sz="4000">
                <a:solidFill>
                  <a:schemeClr val="dk1"/>
                </a:solidFill>
              </a:rPr>
              <a:t>: </a:t>
            </a:r>
            <a:endParaRPr sz="4000">
              <a:solidFill>
                <a:schemeClr val="dk1"/>
              </a:solidFill>
            </a:endParaRPr>
          </a:p>
          <a:p>
            <a:pPr indent="-482600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■"/>
            </a:pPr>
            <a:r>
              <a:rPr lang="en" sz="4000">
                <a:solidFill>
                  <a:schemeClr val="dk1"/>
                </a:solidFill>
              </a:rPr>
              <a:t>home page holding all user-desired functionality 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-482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➢"/>
            </a:pPr>
            <a:r>
              <a:rPr lang="en" sz="4000">
                <a:solidFill>
                  <a:schemeClr val="dk1"/>
                </a:solidFill>
              </a:rPr>
              <a:t>Created a Black-box API </a:t>
            </a:r>
            <a:endParaRPr sz="4000">
              <a:solidFill>
                <a:schemeClr val="dk1"/>
              </a:solidFill>
            </a:endParaRPr>
          </a:p>
          <a:p>
            <a:pPr indent="-4826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" sz="4000">
                <a:solidFill>
                  <a:schemeClr val="dk1"/>
                </a:solidFill>
              </a:rPr>
              <a:t>Generates results for hundreds of plays per upload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918275" y="26829700"/>
            <a:ext cx="13197300" cy="89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➢"/>
            </a:pPr>
            <a:r>
              <a:rPr lang="en" sz="4000">
                <a:solidFill>
                  <a:schemeClr val="dk1"/>
                </a:solidFill>
              </a:rPr>
              <a:t>Original project description was geared towards building a machine learning model</a:t>
            </a:r>
            <a:endParaRPr sz="4000">
              <a:solidFill>
                <a:schemeClr val="dk1"/>
              </a:solidFill>
            </a:endParaRPr>
          </a:p>
          <a:p>
            <a:pPr indent="-482600" lvl="1" marL="10287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" sz="4000">
                <a:solidFill>
                  <a:schemeClr val="dk1"/>
                </a:solidFill>
              </a:rPr>
              <a:t>inconsistent with expectations of the class</a:t>
            </a:r>
            <a:endParaRPr sz="4000">
              <a:solidFill>
                <a:schemeClr val="dk1"/>
              </a:solidFill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Char char="➢"/>
            </a:pPr>
            <a:r>
              <a:rPr lang="en" sz="4000">
                <a:solidFill>
                  <a:schemeClr val="dk1"/>
                </a:solidFill>
              </a:rPr>
              <a:t>We could not secure clearance to the </a:t>
            </a:r>
            <a:r>
              <a:rPr lang="en" sz="4000">
                <a:solidFill>
                  <a:schemeClr val="dk1"/>
                </a:solidFill>
              </a:rPr>
              <a:t>necessary data</a:t>
            </a:r>
            <a:endParaRPr sz="4000">
              <a:solidFill>
                <a:schemeClr val="dk1"/>
              </a:solidFill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Char char="➢"/>
            </a:pPr>
            <a:r>
              <a:rPr lang="en" sz="4000">
                <a:solidFill>
                  <a:schemeClr val="dk1"/>
                </a:solidFill>
              </a:rPr>
              <a:t>Our client was hard to reach</a:t>
            </a:r>
            <a:endParaRPr sz="4000">
              <a:solidFill>
                <a:schemeClr val="dk1"/>
              </a:solidFill>
            </a:endParaRPr>
          </a:p>
          <a:p>
            <a:pPr indent="-482600" lvl="1" marL="10287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" sz="4000">
                <a:solidFill>
                  <a:schemeClr val="dk1"/>
                </a:solidFill>
              </a:rPr>
              <a:t>eventually stepped away</a:t>
            </a:r>
            <a:endParaRPr sz="4000">
              <a:solidFill>
                <a:schemeClr val="dk1"/>
              </a:solidFill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Char char="➢"/>
            </a:pPr>
            <a:r>
              <a:rPr lang="en" sz="4000">
                <a:solidFill>
                  <a:schemeClr val="dk1"/>
                </a:solidFill>
              </a:rPr>
              <a:t>Lack of real data </a:t>
            </a:r>
            <a:endParaRPr sz="4000">
              <a:solidFill>
                <a:schemeClr val="dk1"/>
              </a:solidFill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Char char="➢"/>
            </a:pPr>
            <a:r>
              <a:rPr lang="en" sz="4000">
                <a:solidFill>
                  <a:schemeClr val="dk1"/>
                </a:solidFill>
              </a:rPr>
              <a:t>Integration efforts chewed through unexpected amounts of time</a:t>
            </a:r>
            <a:endParaRPr sz="4000">
              <a:solidFill>
                <a:schemeClr val="dk1"/>
              </a:solidFill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4000"/>
              <a:buChar char="➢"/>
            </a:pPr>
            <a:r>
              <a:rPr lang="en" sz="4000">
                <a:solidFill>
                  <a:schemeClr val="dk1"/>
                </a:solidFill>
              </a:rPr>
              <a:t>Deployment issues with Ruby on Rails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617100" y="5304600"/>
            <a:ext cx="11361300" cy="928200"/>
          </a:xfrm>
          <a:prstGeom prst="rect">
            <a:avLst/>
          </a:prstGeom>
          <a:solidFill>
            <a:srgbClr val="0064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" sz="38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https://fightin-aggies.herokuapp.com/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324375" y="3681625"/>
            <a:ext cx="11996700" cy="1308300"/>
          </a:xfrm>
          <a:prstGeom prst="roundRect">
            <a:avLst>
              <a:gd fmla="val 16667" name="adj"/>
            </a:avLst>
          </a:prstGeom>
          <a:solidFill>
            <a:srgbClr val="500000"/>
          </a:solidFill>
          <a:ln cap="flat" cmpd="sng" w="228600">
            <a:solidFill>
              <a:srgbClr val="73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Link to Web Application</a:t>
            </a:r>
            <a:endParaRPr sz="55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76" name="Google Shape;76;p13"/>
          <p:cNvPicPr preferRelativeResize="0"/>
          <p:nvPr/>
        </p:nvPicPr>
        <p:blipFill rotWithShape="1">
          <a:blip r:embed="rId9">
            <a:alphaModFix/>
          </a:blip>
          <a:srcRect b="32088" l="2171" r="2171" t="0"/>
          <a:stretch/>
        </p:blipFill>
        <p:spPr>
          <a:xfrm>
            <a:off x="15401975" y="7156850"/>
            <a:ext cx="8528901" cy="3595676"/>
          </a:xfrm>
          <a:prstGeom prst="rect">
            <a:avLst/>
          </a:prstGeom>
          <a:noFill/>
          <a:ln cap="flat" cmpd="sng" w="114300">
            <a:solidFill>
              <a:srgbClr val="732F2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112872" y="12906053"/>
            <a:ext cx="2251877" cy="23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 rotWithShape="1">
          <a:blip r:embed="rId11">
            <a:alphaModFix/>
          </a:blip>
          <a:srcRect b="7158" l="0" r="0" t="0"/>
          <a:stretch/>
        </p:blipFill>
        <p:spPr>
          <a:xfrm>
            <a:off x="14621671" y="12818950"/>
            <a:ext cx="8528901" cy="4747951"/>
          </a:xfrm>
          <a:prstGeom prst="rect">
            <a:avLst/>
          </a:prstGeom>
          <a:noFill/>
          <a:ln cap="flat" cmpd="sng" w="114300">
            <a:solidFill>
              <a:srgbClr val="732F2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" name="Google Shape;79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069650" y="16005750"/>
            <a:ext cx="7404974" cy="4414800"/>
          </a:xfrm>
          <a:prstGeom prst="rect">
            <a:avLst/>
          </a:prstGeom>
          <a:noFill/>
          <a:ln cap="flat" cmpd="sng" w="114300">
            <a:solidFill>
              <a:srgbClr val="732F2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" name="Google Shape;80;p13"/>
          <p:cNvSpPr/>
          <p:nvPr/>
        </p:nvSpPr>
        <p:spPr>
          <a:xfrm>
            <a:off x="324382" y="13984540"/>
            <a:ext cx="11996700" cy="1308300"/>
          </a:xfrm>
          <a:prstGeom prst="roundRect">
            <a:avLst>
              <a:gd fmla="val 16667" name="adj"/>
            </a:avLst>
          </a:prstGeom>
          <a:solidFill>
            <a:srgbClr val="500000"/>
          </a:solidFill>
          <a:ln cap="flat" cmpd="sng" w="228600">
            <a:solidFill>
              <a:srgbClr val="73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Architecture</a:t>
            </a:r>
            <a:endParaRPr sz="55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81" name="Google Shape;81;p13"/>
          <p:cNvPicPr preferRelativeResize="0"/>
          <p:nvPr/>
        </p:nvPicPr>
        <p:blipFill rotWithShape="1">
          <a:blip r:embed="rId13">
            <a:alphaModFix/>
          </a:blip>
          <a:srcRect b="10916" l="5386" r="18102" t="16880"/>
          <a:stretch/>
        </p:blipFill>
        <p:spPr>
          <a:xfrm>
            <a:off x="675225" y="15762100"/>
            <a:ext cx="8528899" cy="6036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3"/>
          <p:cNvPicPr preferRelativeResize="0"/>
          <p:nvPr/>
        </p:nvPicPr>
        <p:blipFill rotWithShape="1">
          <a:blip r:embed="rId14">
            <a:alphaModFix/>
          </a:blip>
          <a:srcRect b="25852" l="6057" r="5766" t="17053"/>
          <a:stretch/>
        </p:blipFill>
        <p:spPr>
          <a:xfrm>
            <a:off x="4387064" y="20839688"/>
            <a:ext cx="7404974" cy="35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 rotWithShape="1">
          <a:blip r:embed="rId15">
            <a:alphaModFix/>
          </a:blip>
          <a:srcRect b="62428" l="9885" r="16286" t="14447"/>
          <a:stretch/>
        </p:blipFill>
        <p:spPr>
          <a:xfrm>
            <a:off x="14864125" y="22241013"/>
            <a:ext cx="9993773" cy="234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